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Placing 'camera' on top X-Y view.</a:t>
            </a:r>
          </a:p>
          <a:p>
            <a:r>
              <a:t>This gives us a very nice overview of what for call the</a:t>
            </a:r>
          </a:p>
          <a:p>
            <a:r>
              <a:t>'coverage map'.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RX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TX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Knowing the derivative would be useful...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Maybe one of the most recent and popular work on</a:t>
            </a:r>
          </a:p>
          <a:p>
            <a:r>
              <a:t>DRT applied to radio-propagation is Sionna.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auto-diff, they have created</a:t>
            </a:r>
          </a:p>
          <a:p>
            <a:r>
              <a:t>an easy to use radio-network optimization tool.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RT's implementation presents many challenges,</a:t>
            </a:r>
          </a:p>
          <a:p>
            <a:r>
              <a:t>mainly the exponential number of paths we can test.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Differentiable 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Another challenge is the total path coverage versus</a:t>
            </a:r>
          </a:p>
          <a:p>
            <a:r>
              <a:t>the order and types of interaction considered.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add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if we add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Without those (possible infinitely) high-order</a:t>
            </a:r>
          </a:p>
          <a:p>
            <a:r>
              <a:t>paths or complex interaction types, we have "holes"</a:t>
            </a:r>
          </a:p>
          <a:p>
            <a:r>
              <a:t>in our domain, which is an issue for gradient-based</a:t>
            </a:r>
          </a:p>
          <a:p>
            <a:r>
              <a:t>optimization.</a:t>
            </a:r>
          </a:p>
          <a:p/>
          <a:p>
            <a:r>
              <a:t>What if we could have a fake transparancy that would</a:t>
            </a:r>
          </a:p>
          <a:p>
            <a:r>
              <a:t>fake a possible link between RX and TX?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Present work and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problem is only piecewise diff. and continuous.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Constraints about our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 has received an increased interest in the recent year the from</a:t>
            </a:r>
          </a:p>
          <a:p>
            <a:r>
              <a:t>the radio propagation community.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animate 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Thanks to that, and other things, we can create a fully DRT!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create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see how it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Actually, tests have shown:</a:t>
            </a:r>
          </a:p>
          <a:p/>
          <a:p>
            <a:r>
              <a:t>1.5 to 2 increase in success rate,</a:t>
            </a:r>
          </a:p>
          <a:p>
            <a:r>
              <a:t>where 92% to 98% of already successful runs still converge</a:t>
            </a:r>
          </a:p>
          <a:p>
            <a:r>
              <a:t>with our method.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That's all folks!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are often interested on computing the received</a:t>
            </a:r>
          </a:p>
          <a:p>
            <a:r>
              <a:t>power as a function of the position.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30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3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3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82418a2fba84d3f4bb75ecb3e4bedd7a809c822d89e532d6cf34504d237391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420388fb2a147d871f06346db0fa61a44687a0718f880110646168bb1b2494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678571e2d9e8da84b5be843a8b0db172369dcc1d26c23348d539e4493c2a91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2bc49e23ec62de913e7d5a708568d3a2229f68d8e277fbf49f7b48b3e4083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5d06efa91b95d391b1b0ccbfebd36427dd269f77ccb020f2918c85d8089c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795ac3712d68ac2fb3486b90a745370fe1c14624de063fd401a2ead565aa54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62a910546df1ff329cc6e30ff0cb6f3ff1ab825b53902695305eafad152a4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b943a3ff54b0a620168c45780a61171f87af329e580a0f0627a3221f4019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88bdd643035baba8393d656772159c30cb62683886b90c8fabb0353dd106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51977bf218d87042103ea3c8379390ff97315a80e94abe791dde231d56d5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440bd472ebde179ff66e29674eb3e16434c29d9c7804f55984801c2e3fa0c5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3ec0199797c9f45c6d9d36795d4c06da3d3f40246269a38715c5b50b1e682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141c3d90517e0bbec74b8a3930782faa642ad59075c078789654449eec61a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7951ab271973c741bbd035b4bc0b028c1c81fa04d2d72b970c6acb6e35a10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5529a0515f484711ccfefe48481418d8501be2c719e216217c62508f629785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8711da421b311208f8a32d25865aa39b388fe9c2bef36b1754aee429ff12aa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5247e1fa8de1f764c817fa28a3908903e7f4e98ea3a5678aac2e8acddf2c8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24d8e7fdad7328a4232ed6a7ec1d840f690c82b3324bba925b45f06fb2171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6c1fbb5153dea8c4771f0b448ec50413a7e6a5001948602edc0107e14c9b08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1fc09dd28cf95d8a7ddb54abe604ceab8a692274961703b300aa5ef0dca74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b1517e45dad636bf3d87ff11e818dee2b72832147f514f494b204f424fc2a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95a5da35b972085256bec4572c945b4aa75f3319d5ee8f282630927a8a698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866b2e4a5e6d57af4c460cc63ce8af28db432ab7a6d910720a1463d4ece8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44374d5c926381dbc6a35d6aa9f1aec24ae3fba1a16cdb7ad7941ea2e4ec8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dcf7d1fe0e045e88b94fa81ceb4019091f0abfc2c8782ecfbc9c60746b99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1705d606f0c19b6ef4497ae118934fa80ffc0d838d8e9f9f4c1f5abb585db1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f56c5fc1b84d5f462cb561f700178b2000cf192e1d05717ef279f81d5d1c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fe43722558b7117ae665c08358118e61a7c3b6b0f2c28e8884e97bc675448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2e04bc1fb6398eddb9b9633e95a44fe3f2431de1574fb5482a088472c48b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105deecb2cfc418b8d02ac523e1f6a2c5b671fa0e218194e52e908e15c880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c54daa22d1ef09e4960641a2174925c87a1968f1451b9edfd9fd09851ee06c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6496fb4c8abccf5cb88902d94571ee4a00bc6653c5e3c995fb24ff171e65c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7364088811f07da5240bb606b9286e6ddad31c4df9ae1ff7f6109b54cf288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cc2f5b2d28a12c2d3d1067323273b8f735065e63862348648e5a01f71820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e134702d3aa0c3cb65ec0ddf92327f0a4289293e2e911e913fb8618d8b8f8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c911e89f81659dae86afea965ceb6b3173e685fc994d5a0e9d7a7400213aa5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2028a99521ed5a093273100514a7e09753ef2094ab304c437df6576463e32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1e5e6e469a05e98c0d4dd211a6a2c6f8f28ec86518ef0efab8393d8d1ea8fd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6f2f745b90c92173467b1f16fae38caf3fe37421c70dca7270869ea6c1fd5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46aefba4853cd39d8dc689ca9d379d6c522dd4d8b73b99ea31aaac4e819d3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7615afb7f665e5c5fa786bff23bf3d1964306f29149daa32e44a96ded942c8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d10aaa34997b87f29bad7136355318afcfbb15b5669d8890a9335c0a6e0b9a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